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1EDCCFC-A121-43D5-9B31-F9C65C3D4C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7040F5E2-5819-4966-AFE3-B73B58F71F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E5DF1DE-11EE-4C2A-A9D9-5B1A935CC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A3977-2842-4E60-8ED9-24B614FB519D}" type="datetimeFigureOut">
              <a:rPr lang="he-IL" smtClean="0"/>
              <a:t>ג'/תמוז/תש"ף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CE57EE1-C554-4A4F-91A4-D252D2847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653878A-D282-4FDB-B7C5-D5F348550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912CC-9497-42F9-93AC-9AD87CC8DA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59155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1C5D458-77CE-4B1F-B323-742BE6E91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8D72DE39-E812-4FE2-8D55-4221BF377C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5E5B6093-EEAA-4C3A-B399-C6C603444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A3977-2842-4E60-8ED9-24B614FB519D}" type="datetimeFigureOut">
              <a:rPr lang="he-IL" smtClean="0"/>
              <a:t>ג'/תמוז/תש"ף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CAD05512-6F61-42FB-9A58-0B8A783A6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1F55E513-3DBA-4ECE-ABA7-B2680AE65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912CC-9497-42F9-93AC-9AD87CC8DA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00297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916CAB78-2C9C-48C0-8411-E8591DBC6D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9E10A7BB-642A-4AC2-A5BD-94024F3FC5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6EFAA86-73FB-45E1-8885-BEBE75AEC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A3977-2842-4E60-8ED9-24B614FB519D}" type="datetimeFigureOut">
              <a:rPr lang="he-IL" smtClean="0"/>
              <a:t>ג'/תמוז/תש"ף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C212461-189D-4120-B54D-21319ED23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AED8322-9FF6-4EC9-B62C-1EE2B4E4C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912CC-9497-42F9-93AC-9AD87CC8DA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0288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74C541C-7A02-45AB-82C2-7963A7D6A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9F184EE-A7DF-49C0-A487-D6E9A022CA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8A240E9-7092-47F3-BF71-FBAB1C2CD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A3977-2842-4E60-8ED9-24B614FB519D}" type="datetimeFigureOut">
              <a:rPr lang="he-IL" smtClean="0"/>
              <a:t>ג'/תמוז/תש"ף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1CEB561F-DF56-4854-8440-3145928F0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7893772B-B071-4952-991B-91DBCAEA3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912CC-9497-42F9-93AC-9AD87CC8DA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55756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4D6CCB8-076D-4205-9E18-4395887FE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379AB29F-347C-40B9-84E9-987929018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98767DC-8B12-42C1-852D-E48E2D19E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A3977-2842-4E60-8ED9-24B614FB519D}" type="datetimeFigureOut">
              <a:rPr lang="he-IL" smtClean="0"/>
              <a:t>ג'/תמוז/תש"ף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AF532D7-772F-4FB5-B415-B5CC02250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56990E86-E4C6-4173-8DF1-48EDA6213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912CC-9497-42F9-93AC-9AD87CC8DA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34480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2377A57-A092-4B28-AF43-E296C181D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8A1A9E5-1CF3-4472-8345-1AABDE7896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117206CE-D472-4DD9-AB13-8A70D6E79B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D8F204A1-AB19-4E8E-9F71-7BF5D35F8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A3977-2842-4E60-8ED9-24B614FB519D}" type="datetimeFigureOut">
              <a:rPr lang="he-IL" smtClean="0"/>
              <a:t>ג'/תמוז/תש"ף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FEEEC489-0509-40C7-82E4-6C0BB8566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07D8C9D7-7955-46E7-886C-02E9D5B79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912CC-9497-42F9-93AC-9AD87CC8DA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28171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587D215-F0CA-4CA6-9122-73DF06677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675E9C63-505E-495D-964E-C47AABAE29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F28DD787-B124-4AA6-9BF5-96551DCA70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ED78837B-9FD2-4647-A7EC-3864B4F597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0DCAA813-EFB6-4AD2-BE9B-B6D427AFF6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7C40036B-A7D0-413C-BB13-ED0280D7A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A3977-2842-4E60-8ED9-24B614FB519D}" type="datetimeFigureOut">
              <a:rPr lang="he-IL" smtClean="0"/>
              <a:t>ג'/תמוז/תש"ף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B7ED623E-E16A-40B8-BC53-65F6C1623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5E154082-5C28-42B8-9D92-9B8144D6B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912CC-9497-42F9-93AC-9AD87CC8DA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6684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34B1C1D-5C15-4DF0-B927-242738119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111C069C-7F2F-497C-9ADE-99A73CDEF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A3977-2842-4E60-8ED9-24B614FB519D}" type="datetimeFigureOut">
              <a:rPr lang="he-IL" smtClean="0"/>
              <a:t>ג'/תמוז/תש"ף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43F05F19-70C3-4E12-976E-CF261A8E0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F0185997-BB82-4C55-ADDE-1ACB49429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912CC-9497-42F9-93AC-9AD87CC8DA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9701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9FA18823-AAFE-488F-8B2D-56567868F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A3977-2842-4E60-8ED9-24B614FB519D}" type="datetimeFigureOut">
              <a:rPr lang="he-IL" smtClean="0"/>
              <a:t>ג'/תמוז/תש"ף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A81E5245-DC05-45CD-8241-B47DFF3C0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44D70979-6E44-4A37-830F-02779DA73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912CC-9497-42F9-93AC-9AD87CC8DA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50111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615F344-2A96-4D59-951B-1656DADAD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56E0EEC-40A3-4364-B14F-75EBED8E0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F40E5F53-9067-479C-87BF-BEDE7F868A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AD0CED5-2C1A-4B4C-9189-FB4BB0693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A3977-2842-4E60-8ED9-24B614FB519D}" type="datetimeFigureOut">
              <a:rPr lang="he-IL" smtClean="0"/>
              <a:t>ג'/תמוז/תש"ף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8175E46C-8F96-46D1-A059-E23AE5E9B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86F81178-2F72-4FE6-950E-C7EFDD58D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912CC-9497-42F9-93AC-9AD87CC8DA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49109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2E5F11F-CB80-4675-BCAC-F089041F3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219837E5-367E-47F3-8172-14CAD053DB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77A2FCCC-3270-4083-926C-70DD83A767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14241D76-4948-4997-9DE8-E7AD45C22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A3977-2842-4E60-8ED9-24B614FB519D}" type="datetimeFigureOut">
              <a:rPr lang="he-IL" smtClean="0"/>
              <a:t>ג'/תמוז/תש"ף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447544E4-5199-442A-B514-2857479C5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B52CC42C-E1FC-4870-8DDE-CC5FDD83C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912CC-9497-42F9-93AC-9AD87CC8DA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21107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8DA62453-3168-4C41-8F77-3889CF2C7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665F463C-F14D-4A45-8FE1-0558913305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5A83D2F-5455-4BA1-9A0B-BBF4C5EC54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AA3977-2842-4E60-8ED9-24B614FB519D}" type="datetimeFigureOut">
              <a:rPr lang="he-IL" smtClean="0"/>
              <a:t>ג'/תמוז/תש"ף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A419984-FC42-4729-9BAB-A327CD01D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10DEB306-8657-45FC-8831-64619F695A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A912CC-9497-42F9-93AC-9AD87CC8DA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07193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806D6B7-B688-43A4-B062-D08E257EB3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9F960EEF-7EA1-4A39-AF4A-AE37E6A0A4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1BC86AC7-7B5A-49FA-A757-BEEA17CC6BB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6816"/>
            <a:ext cx="12192000" cy="2944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849253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מסך רחב</PresentationFormat>
  <Paragraphs>0</Paragraphs>
  <Slides>1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ערכת נושא Office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Dekel Yosef</dc:creator>
  <cp:lastModifiedBy>Dekel Yosef</cp:lastModifiedBy>
  <cp:revision>1</cp:revision>
  <dcterms:created xsi:type="dcterms:W3CDTF">2020-06-25T19:16:05Z</dcterms:created>
  <dcterms:modified xsi:type="dcterms:W3CDTF">2020-06-25T19:17:02Z</dcterms:modified>
</cp:coreProperties>
</file>

<file path=docProps/thumbnail.jpeg>
</file>